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BEAC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4"/>
    <p:restoredTop sz="94706"/>
  </p:normalViewPr>
  <p:slideViewPr>
    <p:cSldViewPr snapToGrid="0" snapToObjects="1">
      <p:cViewPr varScale="1">
        <p:scale>
          <a:sx n="98" d="100"/>
          <a:sy n="98" d="100"/>
        </p:scale>
        <p:origin x="20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9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7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3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8E923-9614-CE44-A457-594E038081F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5E0EF-BE67-9B4F-A836-7831BF76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071619" y="2780921"/>
            <a:ext cx="2448232" cy="2464738"/>
            <a:chOff x="2137149" y="2288320"/>
            <a:chExt cx="2448232" cy="2464738"/>
          </a:xfrm>
        </p:grpSpPr>
        <p:sp>
          <p:nvSpPr>
            <p:cNvPr id="7" name="Rounded Rectangle 6"/>
            <p:cNvSpPr/>
            <p:nvPr/>
          </p:nvSpPr>
          <p:spPr>
            <a:xfrm>
              <a:off x="2137149" y="2288320"/>
              <a:ext cx="2448232" cy="2464738"/>
            </a:xfrm>
            <a:prstGeom prst="roundRect">
              <a:avLst/>
            </a:prstGeom>
            <a:solidFill>
              <a:srgbClr val="76D6FF">
                <a:alpha val="3098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GitHub Repository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rminator 9"/>
            <p:cNvSpPr/>
            <p:nvPr/>
          </p:nvSpPr>
          <p:spPr>
            <a:xfrm>
              <a:off x="2506132" y="3628102"/>
              <a:ext cx="1710267" cy="848306"/>
            </a:xfrm>
            <a:prstGeom prst="flowChartTerminator">
              <a:avLst/>
            </a:prstGeom>
            <a:solidFill>
              <a:srgbClr val="17BE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+mj-lt"/>
                </a:rPr>
                <a:t>Hyperledger</a:t>
              </a:r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 Composer files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9281" y="2819192"/>
              <a:ext cx="788551" cy="655483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1" y="2246336"/>
            <a:ext cx="937476" cy="93747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975354" y="1149532"/>
            <a:ext cx="3979333" cy="5531487"/>
            <a:chOff x="6637867" y="704566"/>
            <a:chExt cx="3979333" cy="5758537"/>
          </a:xfrm>
        </p:grpSpPr>
        <p:grpSp>
          <p:nvGrpSpPr>
            <p:cNvPr id="26" name="Group 25"/>
            <p:cNvGrpSpPr/>
            <p:nvPr/>
          </p:nvGrpSpPr>
          <p:grpSpPr>
            <a:xfrm>
              <a:off x="6637867" y="704566"/>
              <a:ext cx="3979333" cy="5758537"/>
              <a:chOff x="5452533" y="1087849"/>
              <a:chExt cx="3115734" cy="451074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452533" y="1087849"/>
                <a:ext cx="3115734" cy="4510744"/>
              </a:xfrm>
              <a:prstGeom prst="roundRect">
                <a:avLst/>
              </a:prstGeom>
              <a:solidFill>
                <a:srgbClr val="76D6FF">
                  <a:alpha val="3098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876072" y="1959768"/>
                <a:ext cx="2307195" cy="3465346"/>
                <a:chOff x="5962869" y="1787431"/>
                <a:chExt cx="2307195" cy="3465346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5962869" y="1787431"/>
                  <a:ext cx="2307195" cy="3465346"/>
                </a:xfrm>
                <a:prstGeom prst="roundRect">
                  <a:avLst/>
                </a:prstGeom>
                <a:solidFill>
                  <a:srgbClr val="7030A0">
                    <a:alpha val="46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Linux Guest</a:t>
                  </a:r>
                </a:p>
              </p:txBody>
            </p:sp>
            <p:sp>
              <p:nvSpPr>
                <p:cNvPr id="22" name="Terminator 21"/>
                <p:cNvSpPr/>
                <p:nvPr/>
              </p:nvSpPr>
              <p:spPr>
                <a:xfrm>
                  <a:off x="6366690" y="2236492"/>
                  <a:ext cx="1513559" cy="546802"/>
                </a:xfrm>
                <a:prstGeom prst="flowChartTerminator">
                  <a:avLst/>
                </a:prstGeom>
                <a:solidFill>
                  <a:srgbClr val="17BEA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 err="1" smtClean="0">
                      <a:solidFill>
                        <a:schemeClr val="bg1"/>
                      </a:solidFill>
                      <a:latin typeface="+mj-lt"/>
                    </a:rPr>
                    <a:t>Hyperledger</a:t>
                  </a:r>
                  <a:r>
                    <a:rPr lang="en-US" dirty="0" smtClean="0">
                      <a:solidFill>
                        <a:schemeClr val="bg1"/>
                      </a:solidFill>
                      <a:latin typeface="+mj-lt"/>
                    </a:rPr>
                    <a:t> Fabric</a:t>
                  </a:r>
                </a:p>
              </p:txBody>
            </p:sp>
            <p:sp>
              <p:nvSpPr>
                <p:cNvPr id="23" name="Terminator 22"/>
                <p:cNvSpPr/>
                <p:nvPr/>
              </p:nvSpPr>
              <p:spPr>
                <a:xfrm>
                  <a:off x="6375473" y="3433915"/>
                  <a:ext cx="1533202" cy="527370"/>
                </a:xfrm>
                <a:prstGeom prst="flowChartTerminator">
                  <a:avLst/>
                </a:prstGeom>
                <a:solidFill>
                  <a:srgbClr val="17BEA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+mj-lt"/>
                    </a:rPr>
                    <a:t>Composer  Playground</a:t>
                  </a:r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2724" y="1257560"/>
                <a:ext cx="895350" cy="592899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0086" y="5271955"/>
              <a:ext cx="2404533" cy="51697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52144" y="4423394"/>
              <a:ext cx="1209340" cy="1209340"/>
            </a:xfrm>
            <a:prstGeom prst="rect">
              <a:avLst/>
            </a:prstGeom>
          </p:spPr>
        </p:pic>
      </p:grpSp>
      <p:cxnSp>
        <p:nvCxnSpPr>
          <p:cNvPr id="36" name="Straight Arrow Connector 35"/>
          <p:cNvCxnSpPr/>
          <p:nvPr/>
        </p:nvCxnSpPr>
        <p:spPr>
          <a:xfrm>
            <a:off x="1425912" y="2715074"/>
            <a:ext cx="30657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5912" y="2411834"/>
            <a:ext cx="259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1. Access your guest</a:t>
            </a:r>
            <a:endParaRPr lang="en-US" sz="1400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1342103" y="2923549"/>
            <a:ext cx="3689934" cy="13887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159029">
            <a:off x="1689763" y="3219646"/>
            <a:ext cx="2226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3. </a:t>
            </a:r>
            <a:r>
              <a:rPr lang="en-US" sz="1400" dirty="0" smtClean="0"/>
              <a:t>Interact with APIs and </a:t>
            </a:r>
            <a:r>
              <a:rPr lang="en-US" sz="1400" dirty="0" err="1" smtClean="0"/>
              <a:t>blockchain</a:t>
            </a:r>
            <a:r>
              <a:rPr lang="en-US" sz="1400" dirty="0" smtClean="0"/>
              <a:t> through </a:t>
            </a:r>
            <a:r>
              <a:rPr lang="en-US" sz="1400" dirty="0" err="1" smtClean="0"/>
              <a:t>NodeRed</a:t>
            </a:r>
            <a:endParaRPr lang="en-US" sz="1400" dirty="0"/>
          </a:p>
        </p:txBody>
      </p:sp>
      <p:sp>
        <p:nvSpPr>
          <p:cNvPr id="51" name="Terminator 50"/>
          <p:cNvSpPr/>
          <p:nvPr/>
        </p:nvSpPr>
        <p:spPr>
          <a:xfrm>
            <a:off x="5043254" y="3386259"/>
            <a:ext cx="1958165" cy="673255"/>
          </a:xfrm>
          <a:prstGeom prst="flowChartTerminator">
            <a:avLst/>
          </a:prstGeom>
          <a:solidFill>
            <a:srgbClr val="17BE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+mj-lt"/>
              </a:rPr>
              <a:t>Hyperledger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Composer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5573573" y="5631467"/>
            <a:ext cx="926059" cy="926059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10" idx="1"/>
            <a:endCxn id="23" idx="3"/>
          </p:cNvCxnSpPr>
          <p:nvPr/>
        </p:nvCxnSpPr>
        <p:spPr>
          <a:xfrm flipH="1">
            <a:off x="7001419" y="4544856"/>
            <a:ext cx="2439183" cy="163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62975" y="4061700"/>
            <a:ext cx="195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  <a:r>
              <a:rPr lang="en-US" sz="1400" dirty="0" smtClean="0"/>
              <a:t>. </a:t>
            </a:r>
            <a:r>
              <a:rPr lang="en-US" sz="1400" dirty="0" smtClean="0"/>
              <a:t>Import files from GitHub &amp; create project in </a:t>
            </a:r>
            <a:r>
              <a:rPr lang="en-US" sz="1400" dirty="0" err="1" smtClean="0"/>
              <a:t>Hyperledger</a:t>
            </a:r>
            <a:r>
              <a:rPr lang="en-US" sz="1400" dirty="0" smtClean="0"/>
              <a:t> Composer</a:t>
            </a:r>
            <a:endParaRPr lang="en-US" sz="1400" dirty="0"/>
          </a:p>
        </p:txBody>
      </p:sp>
      <p:pic>
        <p:nvPicPr>
          <p:cNvPr id="1026" name="Picture 2" descr="mage result for NodeRed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71" y="5019220"/>
            <a:ext cx="547781" cy="54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4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6D6FF">
            <a:alpha val="30980"/>
          </a:srgbClr>
        </a:solidFill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39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FOLEY</dc:creator>
  <cp:lastModifiedBy>JENNIFER FOLEY</cp:lastModifiedBy>
  <cp:revision>14</cp:revision>
  <dcterms:created xsi:type="dcterms:W3CDTF">2017-06-28T10:42:12Z</dcterms:created>
  <dcterms:modified xsi:type="dcterms:W3CDTF">2018-03-08T17:57:33Z</dcterms:modified>
</cp:coreProperties>
</file>